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Ubuntu Light"/>
      <p:regular r:id="rId36"/>
      <p:bold r:id="rId37"/>
      <p:italic r:id="rId38"/>
      <p:boldItalic r:id="rId39"/>
    </p:embeddedFont>
    <p:embeddedFont>
      <p:font typeface="Ubuntu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17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jT2x5hFMDV2s/vsZeHI2ZyGib7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5A827E-83E6-4402-A6FE-DA9BF0C793E3}">
  <a:tblStyle styleId="{2A5A827E-83E6-4402-A6FE-DA9BF0C793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20" Type="http://schemas.openxmlformats.org/officeDocument/2006/relationships/slide" Target="slides/slide14.xml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Ubuntu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buntuLight-bold.fntdata"/><Relationship Id="rId14" Type="http://schemas.openxmlformats.org/officeDocument/2006/relationships/slide" Target="slides/slide8.xml"/><Relationship Id="rId36" Type="http://schemas.openxmlformats.org/officeDocument/2006/relationships/font" Target="fonts/UbuntuLight-regular.fntdata"/><Relationship Id="rId17" Type="http://schemas.openxmlformats.org/officeDocument/2006/relationships/slide" Target="slides/slide11.xml"/><Relationship Id="rId39" Type="http://schemas.openxmlformats.org/officeDocument/2006/relationships/font" Target="fonts/Ubuntu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Ubuntu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7fc7997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7fc7997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810a88d97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810a88d97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83b2c85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83b2c85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3b2c85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3b2c85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83b2c85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83b2c85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83b2c85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83b2c85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83b2c858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83b2c858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83b2c858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83b2c858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83b2c858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83b2c858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83b2c858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83b2c858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4810a88d9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4810a88d9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83b2c858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83b2c858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944a9b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944a9b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944a9bf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4944a9bf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944a9bf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944a9bf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944a9bf2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944a9bf2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944a9bf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944a9bf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944a9bf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944a9bf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944a9bf2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944a9bf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944a9bf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944a9bf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5bb82777d_0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25bb82777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E174C"/>
              </a:buClr>
              <a:buSzPts val="1300"/>
              <a:buFont typeface="Ubuntu Light"/>
              <a:buChar char="●"/>
            </a:pPr>
            <a:r>
              <a:rPr lang="pt-BR" sz="13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rPr>
              <a:t>Um formulário é definido pela tag &lt;form&gt;.</a:t>
            </a:r>
            <a:endParaRPr sz="1300">
              <a:solidFill>
                <a:srgbClr val="1E174C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300"/>
              <a:buFont typeface="Ubuntu Light"/>
              <a:buChar char="●"/>
            </a:pPr>
            <a:r>
              <a:rPr lang="pt-BR" sz="13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rPr>
              <a:t>Os dados introduzidos no formulário podem ser enviados para processamento através dos atributos action (URL de envio) e method (método de envio).</a:t>
            </a:r>
            <a:endParaRPr sz="1300">
              <a:solidFill>
                <a:srgbClr val="1E174C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466de12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466de12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7fc7997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7fc7997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7fc7997e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7fc7997e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7fc7997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7fc7997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7fc7997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7fc7997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7fc7997e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7fc7997e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7fc7997e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7fc7997e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E174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/>
        </p:nvSpPr>
        <p:spPr>
          <a:xfrm>
            <a:off x="3166275" y="719150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#formador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1" name="Google Shape;11;p17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7"/>
          <p:cNvSpPr txBox="1"/>
          <p:nvPr/>
        </p:nvSpPr>
        <p:spPr>
          <a:xfrm>
            <a:off x="3166275" y="2100275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#módulo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" name="Google Shape;13;p17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2" type="title"/>
          </p:nvPr>
        </p:nvSpPr>
        <p:spPr>
          <a:xfrm>
            <a:off x="3166275" y="2533850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Ubuntu"/>
              <a:buNone/>
              <a:defRPr b="1" i="1" sz="4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/>
          <p:nvPr/>
        </p:nvSpPr>
        <p:spPr>
          <a:xfrm>
            <a:off x="0" y="-150"/>
            <a:ext cx="828600" cy="5143500"/>
          </a:xfrm>
          <a:prstGeom prst="rect">
            <a:avLst/>
          </a:prstGeom>
          <a:solidFill>
            <a:srgbClr val="1E17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200"/>
              <a:buFont typeface="Ubuntu"/>
              <a:buNone/>
              <a:defRPr b="1" i="1" sz="2200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9pPr>
          </a:lstStyle>
          <a:p/>
        </p:txBody>
      </p:sp>
      <p:sp>
        <p:nvSpPr>
          <p:cNvPr id="20" name="Google Shape;20;p19"/>
          <p:cNvSpPr/>
          <p:nvPr/>
        </p:nvSpPr>
        <p:spPr>
          <a:xfrm rot="-5400000">
            <a:off x="-1681200" y="2500200"/>
            <a:ext cx="5153100" cy="1335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19"/>
          <p:cNvCxnSpPr/>
          <p:nvPr/>
        </p:nvCxnSpPr>
        <p:spPr>
          <a:xfrm>
            <a:off x="1857375" y="1378200"/>
            <a:ext cx="2200200" cy="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300"/>
              <a:buFont typeface="Ubuntu Light"/>
              <a:buChar char="●"/>
              <a:defRPr sz="13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34" y="182300"/>
            <a:ext cx="462925" cy="1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ção">
  <p:cSld name="TITLE_1">
    <p:bg>
      <p:bgPr>
        <a:solidFill>
          <a:srgbClr val="1E174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8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18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74C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João Brito</a:t>
            </a:r>
            <a:endParaRPr/>
          </a:p>
        </p:txBody>
      </p:sp>
      <p:sp>
        <p:nvSpPr>
          <p:cNvPr id="36" name="Google Shape;36;p1"/>
          <p:cNvSpPr txBox="1"/>
          <p:nvPr>
            <p:ph idx="2" type="title"/>
          </p:nvPr>
        </p:nvSpPr>
        <p:spPr>
          <a:xfrm>
            <a:off x="3166275" y="2610050"/>
            <a:ext cx="4958700" cy="1282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pt-BR"/>
              <a:t>Frontend 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7fc7997ef_0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2" name="Google Shape;102;g347fc7997ef_0_70" title="Snap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75" y="1528951"/>
            <a:ext cx="8048876" cy="3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810a88d97_8_6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LocalStorage e SessionStorage</a:t>
            </a:r>
            <a:endParaRPr/>
          </a:p>
        </p:txBody>
      </p:sp>
      <p:sp>
        <p:nvSpPr>
          <p:cNvPr id="108" name="Google Shape;108;g34810a88d97_8_6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83b2c8586_0_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Armazenamento no Navegador</a:t>
            </a:r>
            <a:endParaRPr/>
          </a:p>
        </p:txBody>
      </p:sp>
      <p:sp>
        <p:nvSpPr>
          <p:cNvPr id="114" name="Google Shape;114;g3483b2c8586_0_5"/>
          <p:cNvSpPr txBox="1"/>
          <p:nvPr>
            <p:ph idx="1" type="body"/>
          </p:nvPr>
        </p:nvSpPr>
        <p:spPr>
          <a:xfrm>
            <a:off x="1464750" y="1663950"/>
            <a:ext cx="67569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navegador permite guardar dados localmente no dispositivo do utilizador.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Estes dados permanecem disponíveis mesmo após recarregar ou fechar a página (dependendo do tipo).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Existem duas principais formas de armazenamento: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pt-BR"/>
              <a:t>LocalStorage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pt-BR"/>
              <a:t>SessionStorage</a:t>
            </a:r>
            <a:endParaRPr/>
          </a:p>
        </p:txBody>
      </p:sp>
      <p:sp>
        <p:nvSpPr>
          <p:cNvPr id="115" name="Google Shape;115;g3483b2c8586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83b2c8586_0_13"/>
          <p:cNvSpPr txBox="1"/>
          <p:nvPr>
            <p:ph type="title"/>
          </p:nvPr>
        </p:nvSpPr>
        <p:spPr>
          <a:xfrm>
            <a:off x="1781175" y="488775"/>
            <a:ext cx="72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Diferenças entre LocalStorage e SessionStorage</a:t>
            </a:r>
            <a:endParaRPr/>
          </a:p>
        </p:txBody>
      </p:sp>
      <p:sp>
        <p:nvSpPr>
          <p:cNvPr id="121" name="Google Shape;121;g3483b2c8586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122" name="Google Shape;122;g3483b2c8586_0_13"/>
          <p:cNvGraphicFramePr/>
          <p:nvPr/>
        </p:nvGraphicFramePr>
        <p:xfrm>
          <a:off x="1384500" y="189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{2A5A827E-83E6-4402-A6FE-DA9BF0C793E3}</a:tableStyleId>
              </a:tblPr>
              <a:tblGrid>
                <a:gridCol w="3036775"/>
                <a:gridCol w="1515525"/>
                <a:gridCol w="2535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Característica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LocalStorage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SessionStorage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Duração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Permanente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Apenas durante a sessão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Disponível após refresh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Disponível após fechar o separador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Capacidade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Cerca de 5MB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Cerca de 5MB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83b2c8586_0_5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LocalStorage: guardar dados</a:t>
            </a:r>
            <a:endParaRPr/>
          </a:p>
        </p:txBody>
      </p:sp>
      <p:sp>
        <p:nvSpPr>
          <p:cNvPr id="128" name="Google Shape;128;g3483b2c8586_0_53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Usa-se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localStorage.setItem(chave, valor).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Os valores são sempre guardados como strings.</a:t>
            </a:r>
            <a:endParaRPr/>
          </a:p>
        </p:txBody>
      </p:sp>
      <p:sp>
        <p:nvSpPr>
          <p:cNvPr id="129" name="Google Shape;129;g3483b2c8586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0" name="Google Shape;130;g3483b2c8586_0_53" title="Sn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50" y="2059975"/>
            <a:ext cx="7944141" cy="24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83b2c8586_0_6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LocalStorage: ler dados</a:t>
            </a:r>
            <a:endParaRPr/>
          </a:p>
        </p:txBody>
      </p:sp>
      <p:sp>
        <p:nvSpPr>
          <p:cNvPr id="136" name="Google Shape;136;g3483b2c8586_0_63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Usa-se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localStorage.getItem(chave)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g3483b2c8586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8" name="Google Shape;138;g3483b2c8586_0_63" title="Snap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50" y="1813400"/>
            <a:ext cx="7182552" cy="23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83b2c8586_0_7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LocalStorage: remover dados</a:t>
            </a:r>
            <a:endParaRPr/>
          </a:p>
        </p:txBody>
      </p:sp>
      <p:sp>
        <p:nvSpPr>
          <p:cNvPr id="144" name="Google Shape;144;g3483b2c8586_0_73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Apagar uma chave específica: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Apagar todos os dados:</a:t>
            </a:r>
            <a:endParaRPr/>
          </a:p>
        </p:txBody>
      </p:sp>
      <p:sp>
        <p:nvSpPr>
          <p:cNvPr id="145" name="Google Shape;145;g3483b2c8586_0_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6" name="Google Shape;146;g3483b2c8586_0_73" title="Snap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88" y="1851379"/>
            <a:ext cx="5729475" cy="18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483b2c8586_0_73" title="Snap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075" y="3479025"/>
            <a:ext cx="3920811" cy="17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83b2c8586_0_8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SessionStorage: funcionamento</a:t>
            </a:r>
            <a:endParaRPr/>
          </a:p>
        </p:txBody>
      </p:sp>
      <p:sp>
        <p:nvSpPr>
          <p:cNvPr id="153" name="Google Shape;153;g3483b2c8586_0_84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 exatamente como o LocalStorage, mas os dados desaparecem quando o separador é fechado.</a:t>
            </a:r>
            <a:endParaRPr/>
          </a:p>
        </p:txBody>
      </p:sp>
      <p:sp>
        <p:nvSpPr>
          <p:cNvPr id="154" name="Google Shape;154;g3483b2c8586_0_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5" name="Google Shape;155;g3483b2c8586_0_84" title="Snap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00" y="2099251"/>
            <a:ext cx="7143748" cy="25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83b2c8586_0_9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Guardar objectos com JSON</a:t>
            </a:r>
            <a:endParaRPr/>
          </a:p>
        </p:txBody>
      </p:sp>
      <p:sp>
        <p:nvSpPr>
          <p:cNvPr id="161" name="Google Shape;161;g3483b2c8586_0_93"/>
          <p:cNvSpPr txBox="1"/>
          <p:nvPr>
            <p:ph idx="1" type="body"/>
          </p:nvPr>
        </p:nvSpPr>
        <p:spPr>
          <a:xfrm>
            <a:off x="1781175" y="1663950"/>
            <a:ext cx="52293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só aceita strings, é necessário usar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JSON.stringify()</a:t>
            </a:r>
            <a:r>
              <a:rPr lang="pt-BR"/>
              <a:t> para guardar objectos: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E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JSON.parse()</a:t>
            </a:r>
            <a:r>
              <a:rPr lang="pt-BR"/>
              <a:t> para ler:</a:t>
            </a:r>
            <a:endParaRPr/>
          </a:p>
        </p:txBody>
      </p:sp>
      <p:sp>
        <p:nvSpPr>
          <p:cNvPr id="162" name="Google Shape;162;g3483b2c8586_0_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3" name="Google Shape;163;g3483b2c8586_0_93" title="Snap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200" y="2017448"/>
            <a:ext cx="7299000" cy="16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483b2c8586_0_93" title="Snap(6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825" y="3594275"/>
            <a:ext cx="6729748" cy="16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83b2c8586_0_11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70" name="Google Shape;170;g3483b2c8586_0_112"/>
          <p:cNvSpPr txBox="1"/>
          <p:nvPr>
            <p:ph idx="1" type="body"/>
          </p:nvPr>
        </p:nvSpPr>
        <p:spPr>
          <a:xfrm>
            <a:off x="1255500" y="1663950"/>
            <a:ext cx="74655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armazenamento no navegador permite guardar dados localmente de forma simples.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LocalStorage é útil para guardar preferências ou dados que devem persistir.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SessionStorage é ideal para dados temporários da sessão actual.</a:t>
            </a:r>
            <a:endParaRPr/>
          </a:p>
        </p:txBody>
      </p:sp>
      <p:sp>
        <p:nvSpPr>
          <p:cNvPr id="171" name="Google Shape;171;g3483b2c8586_0_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4810a88d97_8_0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JSON</a:t>
            </a:r>
            <a:endParaRPr/>
          </a:p>
        </p:txBody>
      </p:sp>
      <p:sp>
        <p:nvSpPr>
          <p:cNvPr id="42" name="Google Shape;42;g34810a88d97_8_0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3b2c8586_0_10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sp>
        <p:nvSpPr>
          <p:cNvPr id="177" name="Google Shape;177;g3483b2c8586_0_105"/>
          <p:cNvSpPr txBox="1"/>
          <p:nvPr>
            <p:ph idx="1" type="body"/>
          </p:nvPr>
        </p:nvSpPr>
        <p:spPr>
          <a:xfrm>
            <a:off x="1228500" y="1663950"/>
            <a:ext cx="74181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Ubuntu"/>
              <a:buAutoNum type="alphaUcPeriod"/>
            </a:pPr>
            <a:r>
              <a:t/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Criar um formulário com um campo de texto para o nome.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Ao submeter, guardar o nome no LocalStorage.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Ao carregar a página, mostrar na consola o nome guardado (se existir).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B. 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Criar um botão que faça toggle ao tema do website (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light</a:t>
            </a:r>
            <a:r>
              <a:rPr lang="pt-BR"/>
              <a:t> ou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dark</a:t>
            </a:r>
            <a:r>
              <a:rPr lang="pt-BR"/>
              <a:t>).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Guardar o valor do tema atual na sessionStorage.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Exibir o valor do tema no ecrã quando carregamos no botão.</a:t>
            </a:r>
            <a:endParaRPr/>
          </a:p>
        </p:txBody>
      </p:sp>
      <p:sp>
        <p:nvSpPr>
          <p:cNvPr id="178" name="Google Shape;178;g3483b2c8586_0_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944a9bf2f_0_0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Persistência e Manipulação de Dados</a:t>
            </a:r>
            <a:endParaRPr/>
          </a:p>
        </p:txBody>
      </p:sp>
      <p:sp>
        <p:nvSpPr>
          <p:cNvPr id="184" name="Google Shape;184;g34944a9bf2f_0_0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944a9bf2f_0_1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Estruturar Dados: Arrays</a:t>
            </a:r>
            <a:endParaRPr/>
          </a:p>
        </p:txBody>
      </p:sp>
      <p:sp>
        <p:nvSpPr>
          <p:cNvPr id="190" name="Google Shape;190;g34944a9bf2f_0_11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guardar arrays como string JSON: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E ler novamente:</a:t>
            </a:r>
            <a:endParaRPr/>
          </a:p>
        </p:txBody>
      </p:sp>
      <p:sp>
        <p:nvSpPr>
          <p:cNvPr id="191" name="Google Shape;191;g34944a9bf2f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2" name="Google Shape;192;g34944a9bf2f_0_11" title="Sn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00" y="1767800"/>
            <a:ext cx="7818752" cy="18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4944a9bf2f_0_11" title="Snap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500" y="3397122"/>
            <a:ext cx="6097500" cy="15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944a9bf2f_0_2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Estruturar Dados: Objetos Aninhados</a:t>
            </a:r>
            <a:endParaRPr/>
          </a:p>
        </p:txBody>
      </p:sp>
      <p:sp>
        <p:nvSpPr>
          <p:cNvPr id="199" name="Google Shape;199;g34944a9bf2f_0_20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Podemos guardar objectos com dados mais complexos: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Ler dados aninhados:</a:t>
            </a:r>
            <a:endParaRPr/>
          </a:p>
        </p:txBody>
      </p:sp>
      <p:sp>
        <p:nvSpPr>
          <p:cNvPr id="200" name="Google Shape;200;g34944a9bf2f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1" name="Google Shape;201;g34944a9bf2f_0_20" title="Snap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700" y="1816775"/>
            <a:ext cx="4835251" cy="19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4944a9bf2f_0_20" title="Snap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50" y="3559675"/>
            <a:ext cx="6941251" cy="17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944a9bf2f_0_3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Sincronizar entre Separadores</a:t>
            </a:r>
            <a:endParaRPr/>
          </a:p>
        </p:txBody>
      </p:sp>
      <p:sp>
        <p:nvSpPr>
          <p:cNvPr id="208" name="Google Shape;208;g34944a9bf2f_0_32"/>
          <p:cNvSpPr txBox="1"/>
          <p:nvPr>
            <p:ph idx="1" type="body"/>
          </p:nvPr>
        </p:nvSpPr>
        <p:spPr>
          <a:xfrm>
            <a:off x="1781175" y="1663950"/>
            <a:ext cx="70410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evento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storage </a:t>
            </a:r>
            <a:r>
              <a:rPr lang="pt-BR"/>
              <a:t>permite reagir quando o localStorage muda noutro separador: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Útil para sincronizar interfaces entre separadores abertos.</a:t>
            </a:r>
            <a:endParaRPr/>
          </a:p>
        </p:txBody>
      </p:sp>
      <p:sp>
        <p:nvSpPr>
          <p:cNvPr id="209" name="Google Shape;209;g34944a9bf2f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0" name="Google Shape;210;g34944a9bf2f_0_32" title="Snap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25" y="1798949"/>
            <a:ext cx="6648596" cy="2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944a9bf2f_0_4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Simples: Base64</a:t>
            </a:r>
            <a:endParaRPr/>
          </a:p>
        </p:txBody>
      </p:sp>
      <p:sp>
        <p:nvSpPr>
          <p:cNvPr id="216" name="Google Shape;216;g34944a9bf2f_0_41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Base64 não significa segurança, apenas oculta o valor.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Pode ser útil para impedir leitura directa no localStorage.</a:t>
            </a:r>
            <a:endParaRPr/>
          </a:p>
        </p:txBody>
      </p:sp>
      <p:sp>
        <p:nvSpPr>
          <p:cNvPr id="217" name="Google Shape;217;g34944a9bf2f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8" name="Google Shape;218;g34944a9bf2f_0_41" title="Snap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63" y="1777297"/>
            <a:ext cx="6539474" cy="20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944a9bf2f_0_5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com Biblioteca Pequena</a:t>
            </a:r>
            <a:endParaRPr/>
          </a:p>
        </p:txBody>
      </p:sp>
      <p:sp>
        <p:nvSpPr>
          <p:cNvPr id="224" name="Google Shape;224;g34944a9bf2f_0_51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com CryptoJS (lib leve):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Boa opção para esconder dados mais sensíveis localmente.</a:t>
            </a:r>
            <a:endParaRPr/>
          </a:p>
        </p:txBody>
      </p:sp>
      <p:sp>
        <p:nvSpPr>
          <p:cNvPr id="225" name="Google Shape;225;g34944a9bf2f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6" name="Google Shape;226;g34944a9bf2f_0_51" title="Snap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88" y="1844799"/>
            <a:ext cx="8087475" cy="20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944a9bf2f_0_6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32" name="Google Shape;232;g34944a9bf2f_0_60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localStorage suporta dados complexos com JSON.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Podemos sincronizar alterações entre separadores.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leve é possível para ocultar informação.</a:t>
            </a:r>
            <a:endParaRPr/>
          </a:p>
        </p:txBody>
      </p:sp>
      <p:sp>
        <p:nvSpPr>
          <p:cNvPr id="233" name="Google Shape;233;g34944a9bf2f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944a9bf2f_0_6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239" name="Google Shape;239;g34944a9bf2f_0_68"/>
          <p:cNvSpPr txBox="1"/>
          <p:nvPr>
            <p:ph idx="1" type="body"/>
          </p:nvPr>
        </p:nvSpPr>
        <p:spPr>
          <a:xfrm>
            <a:off x="1781175" y="1663950"/>
            <a:ext cx="69939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Criar um pequeno sistema com: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Campo para escrever o nome do aluno e a nota.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Botão “Guardar” que adiciona a nota a um array de objetos e guarda no localStorage.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Mostrar a lista de alunos e notas guardadas abaixo.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Usar JSON.stringify() / JSON.parse() para persistência.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Bónus: guardar nomes encriptados com Base64.</a:t>
            </a:r>
            <a:endParaRPr/>
          </a:p>
        </p:txBody>
      </p:sp>
      <p:sp>
        <p:nvSpPr>
          <p:cNvPr id="240" name="Google Shape;240;g34944a9bf2f_0_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5bb82777d_0_3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6" name="Google Shape;246;g325bb82777d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8575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466de12c68_0_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JSON</a:t>
            </a:r>
            <a:endParaRPr/>
          </a:p>
        </p:txBody>
      </p:sp>
      <p:sp>
        <p:nvSpPr>
          <p:cNvPr id="48" name="Google Shape;48;g3466de12c68_0_0"/>
          <p:cNvSpPr txBox="1"/>
          <p:nvPr>
            <p:ph idx="1" type="body"/>
          </p:nvPr>
        </p:nvSpPr>
        <p:spPr>
          <a:xfrm>
            <a:off x="1781175" y="1663950"/>
            <a:ext cx="71625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>
                <a:latin typeface="Ubuntu"/>
                <a:ea typeface="Ubuntu"/>
                <a:cs typeface="Ubuntu"/>
                <a:sym typeface="Ubuntu"/>
              </a:rPr>
              <a:t>JSON </a:t>
            </a:r>
            <a:r>
              <a:rPr lang="pt-BR"/>
              <a:t>(JavaScript Object Notation) é um formato leve de intercâmbio de dados.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Baseado em texto e fácil de ler e escrever.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Utilizado para armazenar e transferir dados entre servidor e cliente.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Estruturado em pares chave-valor, semelhante a objetos JavaScript.</a:t>
            </a:r>
            <a:endParaRPr/>
          </a:p>
        </p:txBody>
      </p:sp>
      <p:sp>
        <p:nvSpPr>
          <p:cNvPr id="49" name="Google Shape;49;g3466de12c68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47fc7997ef_0_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JSON</a:t>
            </a:r>
            <a:endParaRPr/>
          </a:p>
        </p:txBody>
      </p:sp>
      <p:sp>
        <p:nvSpPr>
          <p:cNvPr id="55" name="Google Shape;55;g347fc7997ef_0_3"/>
          <p:cNvSpPr txBox="1"/>
          <p:nvPr>
            <p:ph idx="1" type="body"/>
          </p:nvPr>
        </p:nvSpPr>
        <p:spPr>
          <a:xfrm>
            <a:off x="1781175" y="1359150"/>
            <a:ext cx="52293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Um objeto JSON é envolvido por chavetas {}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Os dados são organizados em pares chave-valor: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 chaves são sempre strings e os valores podem ser strings, números, booleanos, arrays ou outros objetos JSON.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47fc7997ef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" name="Google Shape;57;g347fc7997ef_0_3" title="Sn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503" y="1706250"/>
            <a:ext cx="4522627" cy="2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7fc7997ef_0_1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Arrays em JSON</a:t>
            </a:r>
            <a:endParaRPr/>
          </a:p>
        </p:txBody>
      </p:sp>
      <p:sp>
        <p:nvSpPr>
          <p:cNvPr id="63" name="Google Shape;63;g347fc7997ef_0_14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JSON também suporta arrays, que são envolvidos por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pt-BR"/>
              <a:t>.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Os arrays podem conter objetos JSON:</a:t>
            </a:r>
            <a:endParaRPr/>
          </a:p>
        </p:txBody>
      </p:sp>
      <p:sp>
        <p:nvSpPr>
          <p:cNvPr id="64" name="Google Shape;64;g347fc7997ef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5" name="Google Shape;65;g347fc7997ef_0_14" title="Snap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000" y="1847300"/>
            <a:ext cx="3761999" cy="14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47fc7997ef_0_14" title="Snap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500" y="3167325"/>
            <a:ext cx="3762000" cy="193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7fc7997ef_0_2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Converter JSON para Objeto JavaScript</a:t>
            </a:r>
            <a:endParaRPr/>
          </a:p>
        </p:txBody>
      </p:sp>
      <p:sp>
        <p:nvSpPr>
          <p:cNvPr id="72" name="Google Shape;72;g347fc7997ef_0_28"/>
          <p:cNvSpPr txBox="1"/>
          <p:nvPr>
            <p:ph idx="1" type="body"/>
          </p:nvPr>
        </p:nvSpPr>
        <p:spPr>
          <a:xfrm>
            <a:off x="1781175" y="1663950"/>
            <a:ext cx="72909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método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JSON.parse</a:t>
            </a:r>
            <a:r>
              <a:rPr lang="pt-BR"/>
              <a:t> converte uma string JSON num objeto JavaScript.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Importante para consumir dados de APIs e armazenar dados localmente.</a:t>
            </a:r>
            <a:endParaRPr/>
          </a:p>
        </p:txBody>
      </p:sp>
      <p:sp>
        <p:nvSpPr>
          <p:cNvPr id="73" name="Google Shape;73;g347fc7997ef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g347fc7997ef_0_28" title="Snap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750" y="1751701"/>
            <a:ext cx="6212250" cy="20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7fc7997ef_0_3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Converter Objeto JavaScript para JSON</a:t>
            </a:r>
            <a:endParaRPr/>
          </a:p>
        </p:txBody>
      </p:sp>
      <p:sp>
        <p:nvSpPr>
          <p:cNvPr id="80" name="Google Shape;80;g347fc7997ef_0_39"/>
          <p:cNvSpPr txBox="1"/>
          <p:nvPr>
            <p:ph idx="1" type="body"/>
          </p:nvPr>
        </p:nvSpPr>
        <p:spPr>
          <a:xfrm>
            <a:off x="1781175" y="1663950"/>
            <a:ext cx="70074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método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JSON.stringify</a:t>
            </a:r>
            <a:r>
              <a:rPr lang="pt-BR"/>
              <a:t> converte um objeto JavaScript numa string JSON.</a:t>
            </a: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br>
              <a:rPr lang="pt-BR"/>
            </a:br>
            <a:r>
              <a:rPr lang="pt-BR"/>
              <a:t>Essencial para enviar dados para APIs ou armazenar no LocalStorage.</a:t>
            </a:r>
            <a:endParaRPr/>
          </a:p>
        </p:txBody>
      </p:sp>
      <p:sp>
        <p:nvSpPr>
          <p:cNvPr id="81" name="Google Shape;81;g347fc7997ef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g347fc7997ef_0_39" title="Snap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1" y="1842324"/>
            <a:ext cx="7218002" cy="21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7fc7997ef_0_6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88" name="Google Shape;88;g347fc7997ef_0_61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JSON é um formato essencial para a troca de dados na web.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fácil de manipular em JavaScript.</a:t>
            </a:r>
            <a:endParaRPr/>
          </a:p>
        </p:txBody>
      </p:sp>
      <p:sp>
        <p:nvSpPr>
          <p:cNvPr id="89" name="Google Shape;89;g347fc7997ef_0_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7fc7997ef_0_5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sp>
        <p:nvSpPr>
          <p:cNvPr id="95" name="Google Shape;95;g347fc7997ef_0_53"/>
          <p:cNvSpPr txBox="1"/>
          <p:nvPr>
            <p:ph idx="1" type="body"/>
          </p:nvPr>
        </p:nvSpPr>
        <p:spPr>
          <a:xfrm>
            <a:off x="1781175" y="1663950"/>
            <a:ext cx="67374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br>
              <a:rPr lang="pt-BR"/>
            </a:br>
            <a:r>
              <a:rPr lang="pt-BR"/>
              <a:t>1. </a:t>
            </a:r>
            <a:r>
              <a:rPr lang="pt-BR"/>
              <a:t>Criar um objeto JavaScript com informações pessoais (nome, idade, email).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Converter esse objeto para JSON e exibir na consola.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Converter a string JSON de volta para objeto e aceder a uma propriedade.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UcPeriod"/>
            </a:pPr>
            <a:br>
              <a:rPr lang="pt-BR"/>
            </a:br>
            <a:r>
              <a:rPr lang="pt-BR"/>
              <a:t>1. Criar um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data.json </a:t>
            </a:r>
            <a:r>
              <a:rPr lang="pt-BR"/>
              <a:t>com um json mockado com a info que queiram ter na homepage.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2. Importar json para a homepage e fazer console.log do mesmo.</a:t>
            </a:r>
            <a:endParaRPr/>
          </a:p>
        </p:txBody>
      </p:sp>
      <p:sp>
        <p:nvSpPr>
          <p:cNvPr id="96" name="Google Shape;96;g347fc7997ef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IC_Algarv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